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2" r:id="rId13"/>
    <p:sldId id="283" r:id="rId14"/>
    <p:sldId id="284" r:id="rId15"/>
    <p:sldId id="285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Montserrat Bold"/>
        <a:ea typeface="Montserrat Bold"/>
        <a:cs typeface="Montserrat Bold"/>
        <a:sym typeface="Montserrat Bold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Montserrat Bold"/>
        <a:ea typeface="Montserrat Bold"/>
        <a:cs typeface="Montserrat Bold"/>
        <a:sym typeface="Montserrat Bold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Montserrat Bold"/>
        <a:ea typeface="Montserrat Bold"/>
        <a:cs typeface="Montserrat Bold"/>
        <a:sym typeface="Montserrat Bold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Montserrat Bold"/>
        <a:ea typeface="Montserrat Bold"/>
        <a:cs typeface="Montserrat Bold"/>
        <a:sym typeface="Montserrat Bold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Montserrat Bold"/>
        <a:ea typeface="Montserrat Bold"/>
        <a:cs typeface="Montserrat Bold"/>
        <a:sym typeface="Montserrat Bold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Montserrat Bold"/>
        <a:ea typeface="Montserrat Bold"/>
        <a:cs typeface="Montserrat Bold"/>
        <a:sym typeface="Montserrat Bold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Montserrat Bold"/>
        <a:ea typeface="Montserrat Bold"/>
        <a:cs typeface="Montserrat Bold"/>
        <a:sym typeface="Montserrat Bold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Montserrat Bold"/>
        <a:ea typeface="Montserrat Bold"/>
        <a:cs typeface="Montserrat Bold"/>
        <a:sym typeface="Montserrat Bold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Montserrat Bold"/>
        <a:ea typeface="Montserrat Bold"/>
        <a:cs typeface="Montserrat Bold"/>
        <a:sym typeface="Montserrat Bold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lastRow>
    <a:firstRow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84E00"/>
          </a:solidFill>
        </a:fill>
      </a:tcStyle>
    </a:firstCol>
    <a:lastRow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lastRow>
    <a:firstRow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/>
          </a:solidFill>
        </a:fill>
      </a:tcStyle>
    </a:firstCol>
    <a:lastRow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lastRow>
    <a:firstRow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119728"/>
              <a:satOff val="5580"/>
              <a:lumOff val="-12961"/>
            </a:schemeClr>
          </a:solidFill>
        </a:fill>
      </a:tcStyle>
    </a:firstCol>
    <a:lastRow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lastRow>
    <a:firstRow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98089"/>
          </a:solidFill>
        </a:fill>
      </a:tcStyle>
    </a:firstCol>
    <a:lastRow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lastRow>
    <a:firstRow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 showGuides="1">
      <p:cViewPr varScale="1">
        <p:scale>
          <a:sx n="58" d="100"/>
          <a:sy n="58" d="100"/>
        </p:scale>
        <p:origin x="920" y="23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Montserrat Regular"/>
        <a:ea typeface="Montserrat Regular"/>
        <a:cs typeface="Montserrat Regular"/>
        <a:sym typeface="Montserrat Regular"/>
      </a:defRPr>
    </a:lvl1pPr>
    <a:lvl2pPr indent="228600" defTabSz="457200" latinLnBrk="0">
      <a:lnSpc>
        <a:spcPct val="117999"/>
      </a:lnSpc>
      <a:defRPr sz="2200">
        <a:latin typeface="Montserrat Regular"/>
        <a:ea typeface="Montserrat Regular"/>
        <a:cs typeface="Montserrat Regular"/>
        <a:sym typeface="Montserrat Regular"/>
      </a:defRPr>
    </a:lvl2pPr>
    <a:lvl3pPr indent="457200" defTabSz="457200" latinLnBrk="0">
      <a:lnSpc>
        <a:spcPct val="117999"/>
      </a:lnSpc>
      <a:defRPr sz="2200">
        <a:latin typeface="Montserrat Regular"/>
        <a:ea typeface="Montserrat Regular"/>
        <a:cs typeface="Montserrat Regular"/>
        <a:sym typeface="Montserrat Regular"/>
      </a:defRPr>
    </a:lvl3pPr>
    <a:lvl4pPr indent="685800" defTabSz="457200" latinLnBrk="0">
      <a:lnSpc>
        <a:spcPct val="117999"/>
      </a:lnSpc>
      <a:defRPr sz="2200">
        <a:latin typeface="Montserrat Regular"/>
        <a:ea typeface="Montserrat Regular"/>
        <a:cs typeface="Montserrat Regular"/>
        <a:sym typeface="Montserrat Regular"/>
      </a:defRPr>
    </a:lvl4pPr>
    <a:lvl5pPr indent="914400" defTabSz="457200" latinLnBrk="0">
      <a:lnSpc>
        <a:spcPct val="117999"/>
      </a:lnSpc>
      <a:defRPr sz="2200">
        <a:latin typeface="Montserrat Regular"/>
        <a:ea typeface="Montserrat Regular"/>
        <a:cs typeface="Montserrat Regular"/>
        <a:sym typeface="Montserrat Regular"/>
      </a:defRPr>
    </a:lvl5pPr>
    <a:lvl6pPr indent="1143000" defTabSz="457200" latinLnBrk="0">
      <a:lnSpc>
        <a:spcPct val="117999"/>
      </a:lnSpc>
      <a:defRPr sz="2200">
        <a:latin typeface="Montserrat Regular"/>
        <a:ea typeface="Montserrat Regular"/>
        <a:cs typeface="Montserrat Regular"/>
        <a:sym typeface="Montserrat Regular"/>
      </a:defRPr>
    </a:lvl6pPr>
    <a:lvl7pPr indent="1371600" defTabSz="457200" latinLnBrk="0">
      <a:lnSpc>
        <a:spcPct val="117999"/>
      </a:lnSpc>
      <a:defRPr sz="2200">
        <a:latin typeface="Montserrat Regular"/>
        <a:ea typeface="Montserrat Regular"/>
        <a:cs typeface="Montserrat Regular"/>
        <a:sym typeface="Montserrat Regular"/>
      </a:defRPr>
    </a:lvl7pPr>
    <a:lvl8pPr indent="1600200" defTabSz="457200" latinLnBrk="0">
      <a:lnSpc>
        <a:spcPct val="117999"/>
      </a:lnSpc>
      <a:defRPr sz="2200">
        <a:latin typeface="Montserrat Regular"/>
        <a:ea typeface="Montserrat Regular"/>
        <a:cs typeface="Montserrat Regular"/>
        <a:sym typeface="Montserrat Regular"/>
      </a:defRPr>
    </a:lvl8pPr>
    <a:lvl9pPr indent="1828800" defTabSz="457200" latinLnBrk="0">
      <a:lnSpc>
        <a:spcPct val="117999"/>
      </a:lnSpc>
      <a:defRPr sz="2200">
        <a:latin typeface="Montserrat Regular"/>
        <a:ea typeface="Montserrat Regular"/>
        <a:cs typeface="Montserrat Regular"/>
        <a:sym typeface="Montserrat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778000" y="6366253"/>
            <a:ext cx="20828000" cy="546231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spcBef>
                <a:spcPts val="1200"/>
              </a:spcBef>
              <a:buClrTx/>
              <a:buSzTx/>
              <a:buNone/>
              <a:defRPr sz="6600"/>
            </a:lvl1pPr>
            <a:lvl2pPr marL="0" indent="0" algn="ctr">
              <a:spcBef>
                <a:spcPts val="1200"/>
              </a:spcBef>
              <a:buClrTx/>
              <a:buSzTx/>
              <a:buNone/>
              <a:defRPr sz="6600"/>
            </a:lvl2pPr>
            <a:lvl3pPr marL="0" indent="0" algn="ctr">
              <a:spcBef>
                <a:spcPts val="1200"/>
              </a:spcBef>
              <a:buClrTx/>
              <a:buSzTx/>
              <a:buNone/>
              <a:defRPr sz="6600"/>
            </a:lvl3pPr>
            <a:lvl4pPr marL="0" indent="0" algn="ctr">
              <a:spcBef>
                <a:spcPts val="1200"/>
              </a:spcBef>
              <a:buClrTx/>
              <a:buSzTx/>
              <a:buNone/>
              <a:defRPr sz="6600"/>
            </a:lvl4pPr>
            <a:lvl5pPr marL="0" indent="0" algn="ctr">
              <a:spcBef>
                <a:spcPts val="1200"/>
              </a:spcBef>
              <a:buClrTx/>
              <a:buSzTx/>
              <a:buNone/>
              <a:defRPr sz="6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21"/>
          </p:nvPr>
        </p:nvSpPr>
        <p:spPr>
          <a:xfrm>
            <a:off x="2921000" y="330200"/>
            <a:ext cx="18542000" cy="9207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</a:lvl1pPr>
          </a:lstStyle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spcBef>
                <a:spcPts val="1200"/>
              </a:spcBef>
              <a:buClrTx/>
              <a:buSzTx/>
              <a:buNone/>
              <a:defRPr sz="6600"/>
            </a:lvl1pPr>
            <a:lvl2pPr marL="0" indent="0" algn="ctr">
              <a:spcBef>
                <a:spcPts val="1200"/>
              </a:spcBef>
              <a:buClrTx/>
              <a:buSzTx/>
              <a:buNone/>
              <a:defRPr sz="6600"/>
            </a:lvl2pPr>
            <a:lvl3pPr marL="0" indent="0" algn="ctr">
              <a:spcBef>
                <a:spcPts val="1200"/>
              </a:spcBef>
              <a:buClrTx/>
              <a:buSzTx/>
              <a:buNone/>
              <a:defRPr sz="6600"/>
            </a:lvl3pPr>
            <a:lvl4pPr marL="0" indent="0" algn="ctr">
              <a:spcBef>
                <a:spcPts val="1200"/>
              </a:spcBef>
              <a:buClrTx/>
              <a:buSzTx/>
              <a:buNone/>
              <a:defRPr sz="6600"/>
            </a:lvl4pPr>
            <a:lvl5pPr marL="0" indent="0" algn="ctr">
              <a:spcBef>
                <a:spcPts val="1200"/>
              </a:spcBef>
              <a:buClrTx/>
              <a:buSzTx/>
              <a:buNone/>
              <a:defRPr sz="6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</a:lvl1pPr>
          </a:lstStyle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21"/>
          </p:nvPr>
        </p:nvSpPr>
        <p:spPr>
          <a:xfrm>
            <a:off x="8016875" y="-63500"/>
            <a:ext cx="19831050" cy="13220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spcBef>
                <a:spcPts val="1200"/>
              </a:spcBef>
              <a:buClrTx/>
              <a:buSzTx/>
              <a:buNone/>
              <a:defRPr sz="6600"/>
            </a:lvl1pPr>
            <a:lvl2pPr marL="0" indent="0" algn="ctr">
              <a:spcBef>
                <a:spcPts val="1200"/>
              </a:spcBef>
              <a:buClrTx/>
              <a:buSzTx/>
              <a:buNone/>
              <a:defRPr sz="6600"/>
            </a:lvl2pPr>
            <a:lvl3pPr marL="0" indent="0" algn="ctr">
              <a:spcBef>
                <a:spcPts val="1200"/>
              </a:spcBef>
              <a:buClrTx/>
              <a:buSzTx/>
              <a:buNone/>
              <a:defRPr sz="6600"/>
            </a:lvl3pPr>
            <a:lvl4pPr marL="0" indent="0" algn="ctr">
              <a:spcBef>
                <a:spcPts val="1200"/>
              </a:spcBef>
              <a:buClrTx/>
              <a:buSzTx/>
              <a:buNone/>
              <a:defRPr sz="6600"/>
            </a:lvl4pPr>
            <a:lvl5pPr marL="0" indent="0" algn="ctr">
              <a:spcBef>
                <a:spcPts val="1200"/>
              </a:spcBef>
              <a:buClrTx/>
              <a:buSzTx/>
              <a:buNone/>
              <a:defRPr sz="6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ClrTx/>
              <a:buSzTx/>
              <a:buNone/>
            </a:lvl1pPr>
            <a:lvl2pPr marL="0" indent="635000">
              <a:buClrTx/>
              <a:buSzTx/>
              <a:buNone/>
            </a:lvl2pPr>
            <a:lvl3pPr marL="0" indent="1270000">
              <a:buClrTx/>
              <a:buSzTx/>
              <a:buNone/>
            </a:lvl3pPr>
            <a:lvl4pPr marL="0" indent="1905000">
              <a:buClrTx/>
              <a:buSzTx/>
              <a:buNone/>
            </a:lvl4pPr>
            <a:lvl5pPr marL="0" indent="2540000">
              <a:buClrTx/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idx="21"/>
          </p:nvPr>
        </p:nvSpPr>
        <p:spPr>
          <a:xfrm>
            <a:off x="9972675" y="2125132"/>
            <a:ext cx="16402050" cy="10934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</a:lvl1pPr>
          </a:lstStyle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ClrTx/>
              <a:buSzTx/>
              <a:buNone/>
              <a:defRPr sz="3800"/>
            </a:lvl1pPr>
            <a:lvl2pPr marL="0" indent="558800">
              <a:buClrTx/>
              <a:buSzTx/>
              <a:buNone/>
              <a:defRPr sz="3800"/>
            </a:lvl2pPr>
            <a:lvl3pPr marL="0" indent="1117600">
              <a:buClrTx/>
              <a:buSzTx/>
              <a:buNone/>
              <a:defRPr sz="3800"/>
            </a:lvl3pPr>
            <a:lvl4pPr marL="0" indent="1676400">
              <a:buClrTx/>
              <a:buSzTx/>
              <a:buNone/>
              <a:defRPr sz="3800"/>
            </a:lvl4pPr>
            <a:lvl5pPr marL="0" indent="2235200">
              <a:buClrTx/>
              <a:buSzTx/>
              <a:buNone/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ClrTx/>
              <a:buSzTx/>
              <a:buNone/>
            </a:lvl1pPr>
            <a:lvl2pPr marL="0" indent="635000">
              <a:buClrTx/>
              <a:buSzTx/>
              <a:buNone/>
            </a:lvl2pPr>
            <a:lvl3pPr marL="0" indent="1270000">
              <a:buClrTx/>
              <a:buSzTx/>
              <a:buNone/>
            </a:lvl3pPr>
            <a:lvl4pPr marL="0" indent="1905000">
              <a:buClrTx/>
              <a:buSzTx/>
              <a:buNone/>
            </a:lvl4pPr>
            <a:lvl5pPr marL="0" indent="2540000">
              <a:buClrTx/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21"/>
          </p:nvPr>
        </p:nvSpPr>
        <p:spPr>
          <a:xfrm>
            <a:off x="15290800" y="6870700"/>
            <a:ext cx="8343900" cy="5562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22"/>
          </p:nvPr>
        </p:nvSpPr>
        <p:spPr>
          <a:xfrm>
            <a:off x="15316200" y="952500"/>
            <a:ext cx="8305800" cy="5537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23"/>
          </p:nvPr>
        </p:nvSpPr>
        <p:spPr>
          <a:xfrm>
            <a:off x="-1739900" y="-258233"/>
            <a:ext cx="20065999" cy="1337733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2387600" y="8953500"/>
            <a:ext cx="19621500" cy="596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3200" cap="all"/>
            </a:lvl1pPr>
          </a:lstStyle>
          <a:p>
            <a:r>
              <a:t>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2387600" y="6070599"/>
            <a:ext cx="19621500" cy="8382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i="1">
                <a:latin typeface="+mn-lt"/>
                <a:ea typeface="+mn-ea"/>
                <a:cs typeface="+mn-cs"/>
                <a:sym typeface="Montserrat SemiBold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21"/>
          </p:nvPr>
        </p:nvSpPr>
        <p:spPr>
          <a:xfrm>
            <a:off x="0" y="-1291579"/>
            <a:ext cx="29260800" cy="19507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74576" y="13081000"/>
            <a:ext cx="422149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latin typeface="Montserrat Light"/>
                <a:ea typeface="Montserrat Light"/>
                <a:cs typeface="Montserrat Light"/>
                <a:sym typeface="Montserrat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Montserrat SemiBold"/>
        </a:defRPr>
      </a:lvl1pPr>
      <a:lvl2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Montserrat SemiBold"/>
        </a:defRPr>
      </a:lvl2pPr>
      <a:lvl3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Montserrat SemiBold"/>
        </a:defRPr>
      </a:lvl3pPr>
      <a:lvl4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Montserrat SemiBold"/>
        </a:defRPr>
      </a:lvl4pPr>
      <a:lvl5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Montserrat SemiBold"/>
        </a:defRPr>
      </a:lvl5pPr>
      <a:lvl6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Montserrat SemiBold"/>
        </a:defRPr>
      </a:lvl6pPr>
      <a:lvl7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Montserrat SemiBold"/>
        </a:defRPr>
      </a:lvl7pPr>
      <a:lvl8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Montserrat SemiBold"/>
        </a:defRPr>
      </a:lvl8pPr>
      <a:lvl9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Montserrat SemiBold"/>
        </a:defRPr>
      </a:lvl9pPr>
    </p:titleStyle>
    <p:bodyStyle>
      <a:lvl1pPr marL="635000" marR="0" indent="-635000" algn="l" defTabSz="8255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ontserrat Medium"/>
          <a:ea typeface="Montserrat Medium"/>
          <a:cs typeface="Montserrat Medium"/>
          <a:sym typeface="Montserrat Medium"/>
        </a:defRPr>
      </a:lvl1pPr>
      <a:lvl2pPr marL="1270000" marR="0" indent="-635000" algn="l" defTabSz="8255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ontserrat Medium"/>
          <a:ea typeface="Montserrat Medium"/>
          <a:cs typeface="Montserrat Medium"/>
          <a:sym typeface="Montserrat Medium"/>
        </a:defRPr>
      </a:lvl2pPr>
      <a:lvl3pPr marL="1905000" marR="0" indent="-635000" algn="l" defTabSz="8255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ontserrat Medium"/>
          <a:ea typeface="Montserrat Medium"/>
          <a:cs typeface="Montserrat Medium"/>
          <a:sym typeface="Montserrat Medium"/>
        </a:defRPr>
      </a:lvl3pPr>
      <a:lvl4pPr marL="2540000" marR="0" indent="-635000" algn="l" defTabSz="8255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ontserrat Medium"/>
          <a:ea typeface="Montserrat Medium"/>
          <a:cs typeface="Montserrat Medium"/>
          <a:sym typeface="Montserrat Medium"/>
        </a:defRPr>
      </a:lvl4pPr>
      <a:lvl5pPr marL="3175000" marR="0" indent="-635000" algn="l" defTabSz="8255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ontserrat Medium"/>
          <a:ea typeface="Montserrat Medium"/>
          <a:cs typeface="Montserrat Medium"/>
          <a:sym typeface="Montserrat Medium"/>
        </a:defRPr>
      </a:lvl5pPr>
      <a:lvl6pPr marL="3810000" marR="0" indent="-635000" algn="l" defTabSz="8255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ontserrat Medium"/>
          <a:ea typeface="Montserrat Medium"/>
          <a:cs typeface="Montserrat Medium"/>
          <a:sym typeface="Montserrat Medium"/>
        </a:defRPr>
      </a:lvl6pPr>
      <a:lvl7pPr marL="4445000" marR="0" indent="-635000" algn="l" defTabSz="8255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ontserrat Medium"/>
          <a:ea typeface="Montserrat Medium"/>
          <a:cs typeface="Montserrat Medium"/>
          <a:sym typeface="Montserrat Medium"/>
        </a:defRPr>
      </a:lvl7pPr>
      <a:lvl8pPr marL="5080000" marR="0" indent="-635000" algn="l" defTabSz="8255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ontserrat Medium"/>
          <a:ea typeface="Montserrat Medium"/>
          <a:cs typeface="Montserrat Medium"/>
          <a:sym typeface="Montserrat Medium"/>
        </a:defRPr>
      </a:lvl8pPr>
      <a:lvl9pPr marL="5715000" marR="0" indent="-635000" algn="l" defTabSz="8255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ontserrat Medium"/>
          <a:ea typeface="Montserrat Medium"/>
          <a:cs typeface="Montserrat Medium"/>
          <a:sym typeface="Montserrat Medium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21" name="US EN Active Nutrition Associate MASTER.001.jpeg" descr="US EN Active Nutrition Associate MASTER.0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25" name="US EN Active Nutrition Associate MASTER.002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29" name="US EN Active Nutrition Associate MASTER.003.jpeg" descr="US EN Active Nutrition Associate MASTER.00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33" name="US EN Active Nutrition Associate MASTER.004.jpeg" descr="US EN Active Nutrition Associate MASTER.00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37" name="US EN Active Nutrition Associate MASTER.005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41" name="US EN Active Nutrition Associate MASTER.006.jpeg" descr="US EN Active Nutrition Associate MASTER.00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45" name="US EN Active Nutrition Associate MASTER.007.jpeg" descr="US EN Active Nutrition Associate MASTER.00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49" name="US EN Active Nutrition Associate MASTER.008.jpeg" descr="US EN Active Nutrition Associate MASTER.00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3" name="US EN Active Nutrition Associate MASTER.009.jpeg" descr="US EN Active Nutrition Associate MASTER.00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7" name="US EN Active Nutrition Associate MASTER.010.jpeg" descr="US EN Active Nutrition Associate MASTER.01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1" name="US EN Active Nutrition Associate MASTER.01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1" name="US EN Active Nutrition Associate MASTER.01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69859189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1" name="US EN Active Nutrition Associate MASTER.01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6170032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1" name="US EN Active Nutrition Associate MASTER.01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4784485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1" name="US EN Active Nutrition Associate MASTER.01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8505714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5" name="US EN Active Nutrition Associate MASTER.012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9" name="US EN Active Nutrition Associate MASTER.01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3" name="US EN Active Nutrition Associate MASTER.014.jpeg" descr="US EN Active Nutrition Associate MASTER.01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7" name="US EN Active Nutrition Associate MASTER.015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1" name="US EN Active Nutrition Associate MASTER.016.jpeg" descr="US EN Active Nutrition Associate MASTER.01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5" name="US EN Active Nutrition Associate MASTER.017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9" name="US EN Active Nutrition Associate MASTER.018.jpeg" descr="US EN Active Nutrition Associate MASTER.01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3" name="US EN Active Nutrition Associate MASTER.019.jpeg" descr="US EN Active Nutrition Associate MASTER.01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7" name="US EN Active Nutrition Associate MASTER.020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1" name="US EN Active Nutrition Associate MASTER.021.jpeg" descr="US EN Active Nutrition Associate MASTER.02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5" name="US EN Active Nutrition Associate MASTER.022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9" name="US EN Active Nutrition Associate MASTER.023.jpeg" descr="US EN Active Nutrition Associate MASTER.02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3" name="US EN Active Nutrition Associate MASTER.024.jpeg" descr="US EN Active Nutrition Associate MASTER.02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7" name="US EN Active Nutrition Associate MASTER.025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21" name="US EN Active Nutrition Associate MASTER.026.jpeg" descr="US EN Active Nutrition Associate MASTER.02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Montserrat SemiBold"/>
        <a:ea typeface="Montserrat SemiBold"/>
        <a:cs typeface="Montserrat SemiBold"/>
      </a:majorFont>
      <a:minorFont>
        <a:latin typeface="Montserrat SemiBold"/>
        <a:ea typeface="Montserrat SemiBold"/>
        <a:cs typeface="Montserrat SemiBold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Montserrat Medium"/>
            <a:ea typeface="Montserrat Medium"/>
            <a:cs typeface="Montserrat Medium"/>
            <a:sym typeface="Montserra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Montserrat Bold"/>
            <a:ea typeface="Montserrat Bold"/>
            <a:cs typeface="Montserrat Bold"/>
            <a:sym typeface="Montserrat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Montserrat SemiBold"/>
        <a:ea typeface="Montserrat SemiBold"/>
        <a:cs typeface="Montserrat SemiBold"/>
      </a:majorFont>
      <a:minorFont>
        <a:latin typeface="Montserrat SemiBold"/>
        <a:ea typeface="Montserrat SemiBold"/>
        <a:cs typeface="Montserrat SemiBold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Montserrat Medium"/>
            <a:ea typeface="Montserrat Medium"/>
            <a:cs typeface="Montserrat Medium"/>
            <a:sym typeface="Montserra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Montserrat Bold"/>
            <a:ea typeface="Montserrat Bold"/>
            <a:cs typeface="Montserrat Bold"/>
            <a:sym typeface="Montserrat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Macintosh PowerPoint</Application>
  <PresentationFormat>Custom</PresentationFormat>
  <Paragraphs>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Montserrat Bold</vt:lpstr>
      <vt:lpstr>Montserrat Light</vt:lpstr>
      <vt:lpstr>Montserrat Medium</vt:lpstr>
      <vt:lpstr>Montserrat Regular</vt:lpstr>
      <vt:lpstr>Montserrat SemiBold</vt:lpstr>
      <vt:lpstr>Black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Mark Pleshar (Salt Lake City)</cp:lastModifiedBy>
  <cp:revision>8</cp:revision>
  <dcterms:modified xsi:type="dcterms:W3CDTF">2022-01-07T18:04:00Z</dcterms:modified>
</cp:coreProperties>
</file>