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Montserrat Bold"/>
        <a:ea typeface="Montserrat Bold"/>
        <a:cs typeface="Montserrat Bold"/>
        <a:sym typeface="Montserrat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Montserrat Regular"/>
          <a:ea typeface="Montserrat Regular"/>
          <a:cs typeface="Montserrat Regular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1pPr>
    <a:lvl2pPr indent="2286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2pPr>
    <a:lvl3pPr indent="4572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3pPr>
    <a:lvl4pPr indent="6858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4pPr>
    <a:lvl5pPr indent="9144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5pPr>
    <a:lvl6pPr indent="11430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6pPr>
    <a:lvl7pPr indent="13716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7pPr>
    <a:lvl8pPr indent="16002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8pPr>
    <a:lvl9pPr indent="1828800" defTabSz="457200" latinLnBrk="0">
      <a:lnSpc>
        <a:spcPct val="117999"/>
      </a:lnSpc>
      <a:defRPr sz="2200">
        <a:latin typeface="Montserrat Regular"/>
        <a:ea typeface="Montserrat Regular"/>
        <a:cs typeface="Montserrat Regular"/>
        <a:sym typeface="Montserrat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1778000" y="6366253"/>
            <a:ext cx="20828000" cy="54623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1200"/>
              </a:spcBef>
              <a:buClrTx/>
              <a:buSzTx/>
              <a:buNone/>
              <a:defRPr sz="6600"/>
            </a:lvl1pPr>
            <a:lvl2pPr marL="0" indent="0" algn="ctr">
              <a:spcBef>
                <a:spcPts val="1200"/>
              </a:spcBef>
              <a:buClrTx/>
              <a:buSzTx/>
              <a:buNone/>
              <a:defRPr sz="6600"/>
            </a:lvl2pPr>
            <a:lvl3pPr marL="0" indent="0" algn="ctr">
              <a:spcBef>
                <a:spcPts val="1200"/>
              </a:spcBef>
              <a:buClrTx/>
              <a:buSzTx/>
              <a:buNone/>
              <a:defRPr sz="6600"/>
            </a:lvl3pPr>
            <a:lvl4pPr marL="0" indent="0" algn="ctr">
              <a:spcBef>
                <a:spcPts val="1200"/>
              </a:spcBef>
              <a:buClrTx/>
              <a:buSzTx/>
              <a:buNone/>
              <a:defRPr sz="6600"/>
            </a:lvl4pPr>
            <a:lvl5pPr marL="0" indent="0" algn="ctr">
              <a:spcBef>
                <a:spcPts val="1200"/>
              </a:spcBef>
              <a:buClrTx/>
              <a:buSzTx/>
              <a:buNone/>
              <a:defRPr sz="6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cap="all" sz="3200"/>
            </a:lvl1pPr>
          </a:lstStyle>
          <a:p>
            <a:pPr/>
            <a:r>
              <a:t>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0599"/>
            <a:ext cx="19621500" cy="838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i="1">
                <a:latin typeface="+mn-lt"/>
                <a:ea typeface="+mn-ea"/>
                <a:cs typeface="+mn-cs"/>
                <a:sym typeface="Montserrat SemiBold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1200"/>
              </a:spcBef>
              <a:buClrTx/>
              <a:buSzTx/>
              <a:buNone/>
              <a:defRPr sz="6600"/>
            </a:lvl1pPr>
            <a:lvl2pPr marL="0" indent="0" algn="ctr">
              <a:spcBef>
                <a:spcPts val="1200"/>
              </a:spcBef>
              <a:buClrTx/>
              <a:buSzTx/>
              <a:buNone/>
              <a:defRPr sz="6600"/>
            </a:lvl2pPr>
            <a:lvl3pPr marL="0" indent="0" algn="ctr">
              <a:spcBef>
                <a:spcPts val="1200"/>
              </a:spcBef>
              <a:buClrTx/>
              <a:buSzTx/>
              <a:buNone/>
              <a:defRPr sz="6600"/>
            </a:lvl3pPr>
            <a:lvl4pPr marL="0" indent="0" algn="ctr">
              <a:spcBef>
                <a:spcPts val="1200"/>
              </a:spcBef>
              <a:buClrTx/>
              <a:buSzTx/>
              <a:buNone/>
              <a:defRPr sz="6600"/>
            </a:lvl4pPr>
            <a:lvl5pPr marL="0" indent="0" algn="ctr">
              <a:spcBef>
                <a:spcPts val="1200"/>
              </a:spcBef>
              <a:buClrTx/>
              <a:buSzTx/>
              <a:buNone/>
              <a:defRPr sz="6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1200"/>
              </a:spcBef>
              <a:buClrTx/>
              <a:buSzTx/>
              <a:buNone/>
              <a:defRPr sz="6600"/>
            </a:lvl1pPr>
            <a:lvl2pPr marL="0" indent="0" algn="ctr">
              <a:spcBef>
                <a:spcPts val="1200"/>
              </a:spcBef>
              <a:buClrTx/>
              <a:buSzTx/>
              <a:buNone/>
              <a:defRPr sz="6600"/>
            </a:lvl2pPr>
            <a:lvl3pPr marL="0" indent="0" algn="ctr">
              <a:spcBef>
                <a:spcPts val="1200"/>
              </a:spcBef>
              <a:buClrTx/>
              <a:buSzTx/>
              <a:buNone/>
              <a:defRPr sz="6600"/>
            </a:lvl3pPr>
            <a:lvl4pPr marL="0" indent="0" algn="ctr">
              <a:spcBef>
                <a:spcPts val="1200"/>
              </a:spcBef>
              <a:buClrTx/>
              <a:buSzTx/>
              <a:buNone/>
              <a:defRPr sz="6600"/>
            </a:lvl4pPr>
            <a:lvl5pPr marL="0" indent="0" algn="ctr">
              <a:spcBef>
                <a:spcPts val="1200"/>
              </a:spcBef>
              <a:buClrTx/>
              <a:buSzTx/>
              <a:buNone/>
              <a:defRPr sz="6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ClrTx/>
              <a:buSzTx/>
              <a:buNone/>
            </a:lvl1pPr>
            <a:lvl2pPr marL="0" indent="635000">
              <a:buClrTx/>
              <a:buSzTx/>
              <a:buNone/>
            </a:lvl2pPr>
            <a:lvl3pPr marL="0" indent="1270000">
              <a:buClrTx/>
              <a:buSzTx/>
              <a:buNone/>
            </a:lvl3pPr>
            <a:lvl4pPr marL="0" indent="1905000">
              <a:buClrTx/>
              <a:buSzTx/>
              <a:buNone/>
            </a:lvl4pPr>
            <a:lvl5pPr marL="0" indent="2540000">
              <a:buClrTx/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ClrTx/>
              <a:buSzTx/>
              <a:buNone/>
              <a:defRPr sz="3800"/>
            </a:lvl1pPr>
            <a:lvl2pPr marL="0" indent="558800">
              <a:buClrTx/>
              <a:buSzTx/>
              <a:buNone/>
              <a:defRPr sz="3800"/>
            </a:lvl2pPr>
            <a:lvl3pPr marL="0" indent="1117600">
              <a:buClrTx/>
              <a:buSzTx/>
              <a:buNone/>
              <a:defRPr sz="3800"/>
            </a:lvl3pPr>
            <a:lvl4pPr marL="0" indent="1676400">
              <a:buClrTx/>
              <a:buSzTx/>
              <a:buNone/>
              <a:defRPr sz="3800"/>
            </a:lvl4pPr>
            <a:lvl5pPr marL="0" indent="2235200">
              <a:buClrTx/>
              <a:buSzTx/>
              <a:buNone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ClrTx/>
              <a:buSzTx/>
              <a:buNone/>
            </a:lvl1pPr>
            <a:lvl2pPr marL="0" indent="635000">
              <a:buClrTx/>
              <a:buSzTx/>
              <a:buNone/>
            </a:lvl2pPr>
            <a:lvl3pPr marL="0" indent="1270000">
              <a:buClrTx/>
              <a:buSzTx/>
              <a:buNone/>
            </a:lvl3pPr>
            <a:lvl4pPr marL="0" indent="1905000">
              <a:buClrTx/>
              <a:buSzTx/>
              <a:buNone/>
            </a:lvl4pPr>
            <a:lvl5pPr marL="0" indent="2540000">
              <a:buClrTx/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4576" y="13081000"/>
            <a:ext cx="42214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1pPr>
      <a:lvl2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2pPr>
      <a:lvl3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3pPr>
      <a:lvl4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4pPr>
      <a:lvl5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5pPr>
      <a:lvl6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6pPr>
      <a:lvl7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7pPr>
      <a:lvl8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8pPr>
      <a:lvl9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4000" u="none">
          <a:solidFill>
            <a:srgbClr val="000000"/>
          </a:solidFill>
          <a:uFillTx/>
          <a:latin typeface="+mn-lt"/>
          <a:ea typeface="+mn-ea"/>
          <a:cs typeface="+mn-cs"/>
          <a:sym typeface="Montserrat SemiBold"/>
        </a:defRPr>
      </a:lvl9pPr>
    </p:titleStyle>
    <p:bodyStyle>
      <a:lvl1pPr marL="63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1pPr>
      <a:lvl2pPr marL="1270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2pPr>
      <a:lvl3pPr marL="190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3pPr>
      <a:lvl4pPr marL="2540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4pPr>
      <a:lvl5pPr marL="317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5pPr>
      <a:lvl6pPr marL="3810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6pPr>
      <a:lvl7pPr marL="444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7pPr>
      <a:lvl8pPr marL="5080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8pPr>
      <a:lvl9pPr marL="5715000" marR="0" indent="-635000" algn="l" defTabSz="825500" rtl="0" latinLnBrk="0">
        <a:lnSpc>
          <a:spcPct val="90000"/>
        </a:lnSpc>
        <a:spcBef>
          <a:spcPts val="45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Montserrat Medium"/>
          <a:ea typeface="Montserrat Medium"/>
          <a:cs typeface="Montserrat Medium"/>
          <a:sym typeface="Montserrat Medium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ANZ EN Active Nutrition Associate MASTER.001.jpeg" descr="ANZ EN Active Nutrition Associate MASTER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ANZ EN Active Nutrition Associate MASTER.010.jpeg" descr="ANZ EN Active Nutrition Associate MASTER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ANZ EN Active Nutrition Associate MASTER.011.jpeg" descr="ANZ EN Active Nutrition Associate MASTER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ANZ EN Active Nutrition Associate MASTER.012.jpeg" descr="ANZ EN Active Nutrition Associate MASTER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ANZ EN Active Nutrition Associate MASTER.013.jpeg" descr="ANZ EN Active Nutrition Associate MASTER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ANZ EN Active Nutrition Associate MASTER.014.jpeg" descr="ANZ EN Active Nutrition Associate MASTER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ANZ EN Active Nutrition Associate MASTER.015.jpeg" descr="ANZ EN Active Nutrition Associate MASTER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ANZ EN Active Nutrition Associate MASTER.016.jpeg" descr="ANZ EN Active Nutrition Associate MASTER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ANZ EN Active Nutrition Associate MASTER.017.jpeg" descr="ANZ EN Active Nutrition Associate MASTER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ANZ EN Active Nutrition Associate MASTER.018.jpeg" descr="ANZ EN Active Nutrition Associate MASTER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ANZ EN Active Nutrition Associate MASTER.019.jpeg" descr="ANZ EN Active Nutrition Associate MASTER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ANZ EN Active Nutrition Associate MASTER.002.jpeg" descr="ANZ EN Active Nutrition Associate MASTER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ANZ EN Active Nutrition Associate MASTER.020.jpeg" descr="ANZ EN Active Nutrition Associate MASTER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ANZ EN Active Nutrition Associate MASTER.021.jpeg" descr="ANZ EN Active Nutrition Associate MASTER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ANZ EN Active Nutrition Associate MASTER.022.jpeg" descr="ANZ EN Active Nutrition Associate MASTER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ANZ EN Active Nutrition Associate MASTER.023.jpeg" descr="ANZ EN Active Nutrition Associate MASTER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ANZ EN Active Nutrition Associate MASTER.024.jpeg" descr="ANZ EN Active Nutrition Associate MASTER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ANZ EN Active Nutrition Associate MASTER.003.jpeg" descr="ANZ EN Active Nutrition Associate MASTER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ANZ EN Active Nutrition Associate MASTER.004.jpeg" descr="ANZ EN Active Nutrition Associate MASTER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ANZ EN Active Nutrition Associate MASTER.005.jpeg" descr="ANZ EN Active Nutrition Associate MASTER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ANZ EN Active Nutrition Associate MASTER.006.jpeg" descr="ANZ EN Active Nutrition Associate MASTER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ANZ EN Active Nutrition Associate MASTER.007.jpeg" descr="ANZ EN Active Nutrition Associate MASTER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ANZ EN Active Nutrition Associate MASTER.008.jpeg" descr="ANZ EN Active Nutrition Associate MASTER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ANZ EN Active Nutrition Associate MASTER.009.jpeg" descr="ANZ EN Active Nutrition Associate MASTER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Montserrat SemiBold"/>
        <a:ea typeface="Montserrat SemiBold"/>
        <a:cs typeface="Montserrat SemiBold"/>
      </a:majorFont>
      <a:minorFont>
        <a:latin typeface="Montserrat SemiBold"/>
        <a:ea typeface="Montserrat SemiBold"/>
        <a:cs typeface="Montserrat SemiBold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Montserrat Bold"/>
            <a:ea typeface="Montserrat Bold"/>
            <a:cs typeface="Montserrat Bold"/>
            <a:sym typeface="Montserra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Montserrat SemiBold"/>
        <a:ea typeface="Montserrat SemiBold"/>
        <a:cs typeface="Montserrat SemiBold"/>
      </a:majorFont>
      <a:minorFont>
        <a:latin typeface="Montserrat SemiBold"/>
        <a:ea typeface="Montserrat SemiBold"/>
        <a:cs typeface="Montserrat SemiBold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Montserrat Bold"/>
            <a:ea typeface="Montserrat Bold"/>
            <a:cs typeface="Montserrat Bold"/>
            <a:sym typeface="Montserra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